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59" r:id="rId5"/>
    <p:sldId id="268" r:id="rId6"/>
    <p:sldId id="269" r:id="rId7"/>
    <p:sldId id="260" r:id="rId8"/>
    <p:sldId id="270" r:id="rId9"/>
    <p:sldId id="261" r:id="rId10"/>
    <p:sldId id="262" r:id="rId11"/>
    <p:sldId id="263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1B2EC4-B159-4F2C-90D6-1E3355162754}" v="28" dt="2020-02-06T09:39:11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>
        <p:scale>
          <a:sx n="81" d="100"/>
          <a:sy n="81" d="100"/>
        </p:scale>
        <p:origin x="-96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sitting, drawing, holding, stop&#10;&#10;Description generated with very high confidence">
            <a:extLst>
              <a:ext uri="{FF2B5EF4-FFF2-40B4-BE49-F238E27FC236}">
                <a16:creationId xmlns="" xmlns:a16="http://schemas.microsoft.com/office/drawing/2014/main" id="{015BDD74-7F76-43DF-ABDA-1C0BA2797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111" y="3636943"/>
            <a:ext cx="2743200" cy="33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C35C03-A32A-42AD-BBA8-86C74DD69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toast instead of </a:t>
            </a:r>
            <a:r>
              <a:rPr lang="en-US" dirty="0" err="1" smtClean="0"/>
              <a:t>toast.error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use it like a function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7FFEA367-637D-4FA6-8F7D-F87ACDDEB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1931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773C77-FF08-4800-AA5B-57F82E40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2" y="1967706"/>
            <a:ext cx="7724775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988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994AFA-0F5D-434A-9836-E559B51C4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2" y="1977231"/>
            <a:ext cx="7724775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68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3FD2F6-EA7B-42D3-9D6B-6A3908A14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toasty then alert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1A7BFF91-978D-4F57-8E63-2A9263DF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35647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7739489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9700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A0D644-AA37-408F-A9CC-433C2F6A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7CA85C1C-C0A0-447B-BAA1-FD25002B4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57405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1986756"/>
            <a:ext cx="7734300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181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1958181"/>
            <a:ext cx="7696200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7950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CF187E-F70F-4B54-B1C0-340CD4B4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number 2 and 12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00106446-D9BF-4DB2-92CA-286C23353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95626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error in line number 44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2" y="1977231"/>
            <a:ext cx="7724775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86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C18009-B429-4B1A-AD08-BFDBE2C85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E251264B-8073-4070-A876-B38FE4B46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34370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21</Words>
  <Application>Microsoft Office PowerPoint</Application>
  <PresentationFormat>Custom</PresentationFormat>
  <Paragraphs>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Display toasty then alert</vt:lpstr>
      <vt:lpstr>PowerPoint Presentation</vt:lpstr>
      <vt:lpstr>PowerPoint Presentation</vt:lpstr>
      <vt:lpstr>PowerPoint Presentation</vt:lpstr>
      <vt:lpstr>PowerPoint Presentation</vt:lpstr>
      <vt:lpstr>Line number 2 and 12</vt:lpstr>
      <vt:lpstr>Create a error in line number 44</vt:lpstr>
      <vt:lpstr>PowerPoint Presentation</vt:lpstr>
      <vt:lpstr>Just toast instead of toast.error  use it like a function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P.Samatha Ramakrishna</cp:lastModifiedBy>
  <cp:revision>23</cp:revision>
  <dcterms:created xsi:type="dcterms:W3CDTF">2013-07-15T20:26:40Z</dcterms:created>
  <dcterms:modified xsi:type="dcterms:W3CDTF">2020-02-12T08:53:41Z</dcterms:modified>
</cp:coreProperties>
</file>